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61" r:id="rId3"/>
    <p:sldId id="258" r:id="rId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06A52-C71E-4095-9B72-0ED316B1A36C}" v="18" dt="2025-08-17T00:29:57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85" autoAdjust="0"/>
  </p:normalViewPr>
  <p:slideViewPr>
    <p:cSldViewPr>
      <p:cViewPr varScale="1">
        <p:scale>
          <a:sx n="56" d="100"/>
          <a:sy n="56" d="100"/>
        </p:scale>
        <p:origin x="1608" y="2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187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14D06A52-C71E-4095-9B72-0ED316B1A36C}"/>
    <pc:docChg chg="custSel delSld modSld modMainMaster modNotesMaster modHandout">
      <pc:chgData name="Stan Cox" userId="9376f276357bfffd" providerId="LiveId" clId="{14D06A52-C71E-4095-9B72-0ED316B1A36C}" dt="2025-08-17T00:29:57.077" v="221"/>
      <pc:docMkLst>
        <pc:docMk/>
      </pc:docMkLst>
      <pc:sldChg chg="modSp mod modTransition setBg modNotesTx">
        <pc:chgData name="Stan Cox" userId="9376f276357bfffd" providerId="LiveId" clId="{14D06A52-C71E-4095-9B72-0ED316B1A36C}" dt="2025-08-17T00:29:57.077" v="221"/>
        <pc:sldMkLst>
          <pc:docMk/>
          <pc:sldMk cId="0" sldId="256"/>
        </pc:sldMkLst>
        <pc:spChg chg="mod">
          <ac:chgData name="Stan Cox" userId="9376f276357bfffd" providerId="LiveId" clId="{14D06A52-C71E-4095-9B72-0ED316B1A36C}" dt="2025-08-16T23:11:04.388" v="67" actId="14100"/>
          <ac:spMkLst>
            <pc:docMk/>
            <pc:sldMk cId="0" sldId="256"/>
            <ac:spMk id="2050" creationId="{5003987B-7A25-C47A-6340-F407A0C7CF41}"/>
          </ac:spMkLst>
        </pc:spChg>
        <pc:spChg chg="mod">
          <ac:chgData name="Stan Cox" userId="9376f276357bfffd" providerId="LiveId" clId="{14D06A52-C71E-4095-9B72-0ED316B1A36C}" dt="2025-08-16T23:49:35.038" v="149" actId="14100"/>
          <ac:spMkLst>
            <pc:docMk/>
            <pc:sldMk cId="0" sldId="256"/>
            <ac:spMk id="2051" creationId="{4E2B72E9-3E5C-01FE-7962-44F864BDC949}"/>
          </ac:spMkLst>
        </pc:spChg>
      </pc:sldChg>
      <pc:sldChg chg="modSp del">
        <pc:chgData name="Stan Cox" userId="9376f276357bfffd" providerId="LiveId" clId="{14D06A52-C71E-4095-9B72-0ED316B1A36C}" dt="2025-08-16T23:23:09.527" v="139" actId="47"/>
        <pc:sldMkLst>
          <pc:docMk/>
          <pc:sldMk cId="0" sldId="257"/>
        </pc:sldMkLst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57"/>
            <ac:spMk id="4098" creationId="{520B57D3-5F04-DD8B-ADFD-F5B06D7AC96C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57"/>
            <ac:spMk id="4099" creationId="{7D656BA3-C939-EA74-B8DF-86AF681D2A48}"/>
          </ac:spMkLst>
        </pc:spChg>
      </pc:sldChg>
      <pc:sldChg chg="modSp mod modTransition">
        <pc:chgData name="Stan Cox" userId="9376f276357bfffd" providerId="LiveId" clId="{14D06A52-C71E-4095-9B72-0ED316B1A36C}" dt="2025-08-17T00:29:57.077" v="221"/>
        <pc:sldMkLst>
          <pc:docMk/>
          <pc:sldMk cId="0" sldId="258"/>
        </pc:sldMkLst>
        <pc:spChg chg="mod">
          <ac:chgData name="Stan Cox" userId="9376f276357bfffd" providerId="LiveId" clId="{14D06A52-C71E-4095-9B72-0ED316B1A36C}" dt="2025-08-16T23:21:28.624" v="136" actId="1076"/>
          <ac:spMkLst>
            <pc:docMk/>
            <pc:sldMk cId="0" sldId="258"/>
            <ac:spMk id="5122" creationId="{8C99FD84-70DE-642B-741B-D6D2FD7D047C}"/>
          </ac:spMkLst>
        </pc:spChg>
        <pc:spChg chg="mod">
          <ac:chgData name="Stan Cox" userId="9376f276357bfffd" providerId="LiveId" clId="{14D06A52-C71E-4095-9B72-0ED316B1A36C}" dt="2025-08-16T23:21:37.375" v="137" actId="1076"/>
          <ac:spMkLst>
            <pc:docMk/>
            <pc:sldMk cId="0" sldId="258"/>
            <ac:spMk id="5123" creationId="{4500FD0D-013D-3077-F911-4D8FCA4F5EC5}"/>
          </ac:spMkLst>
        </pc:spChg>
      </pc:sldChg>
      <pc:sldChg chg="modSp del">
        <pc:chgData name="Stan Cox" userId="9376f276357bfffd" providerId="LiveId" clId="{14D06A52-C71E-4095-9B72-0ED316B1A36C}" dt="2025-08-16T23:23:09.527" v="139" actId="47"/>
        <pc:sldMkLst>
          <pc:docMk/>
          <pc:sldMk cId="0" sldId="259"/>
        </pc:sldMkLst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59"/>
            <ac:spMk id="6146" creationId="{D83A7E22-DE8E-022B-62B1-EA5A8854A476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59"/>
            <ac:spMk id="6147" creationId="{B45EA3D3-044D-8D63-5442-C2E1383E15D1}"/>
          </ac:spMkLst>
        </pc:spChg>
      </pc:sldChg>
      <pc:sldChg chg="modSp del">
        <pc:chgData name="Stan Cox" userId="9376f276357bfffd" providerId="LiveId" clId="{14D06A52-C71E-4095-9B72-0ED316B1A36C}" dt="2025-08-16T23:23:09.527" v="139" actId="47"/>
        <pc:sldMkLst>
          <pc:docMk/>
          <pc:sldMk cId="0" sldId="260"/>
        </pc:sldMkLst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0"/>
            <ac:spMk id="7170" creationId="{5F554CCD-4896-AEED-0E7D-CBC59BA49890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0"/>
            <ac:spMk id="7171" creationId="{2AF8D8C2-C0F6-544B-B6AC-D68D6E1B61B1}"/>
          </ac:spMkLst>
        </pc:spChg>
      </pc:sldChg>
      <pc:sldChg chg="modSp mod modTransition modAnim">
        <pc:chgData name="Stan Cox" userId="9376f276357bfffd" providerId="LiveId" clId="{14D06A52-C71E-4095-9B72-0ED316B1A36C}" dt="2025-08-17T00:29:57.077" v="221"/>
        <pc:sldMkLst>
          <pc:docMk/>
          <pc:sldMk cId="0" sldId="261"/>
        </pc:sldMkLst>
        <pc:spChg chg="mod">
          <ac:chgData name="Stan Cox" userId="9376f276357bfffd" providerId="LiveId" clId="{14D06A52-C71E-4095-9B72-0ED316B1A36C}" dt="2025-08-16T23:23:24.819" v="141" actId="122"/>
          <ac:spMkLst>
            <pc:docMk/>
            <pc:sldMk cId="0" sldId="261"/>
            <ac:spMk id="8194" creationId="{956233DF-8C19-97B2-7D60-C474BADBE92D}"/>
          </ac:spMkLst>
        </pc:spChg>
        <pc:spChg chg="mod">
          <ac:chgData name="Stan Cox" userId="9376f276357bfffd" providerId="LiveId" clId="{14D06A52-C71E-4095-9B72-0ED316B1A36C}" dt="2025-08-16T23:19:52.880" v="126" actId="20577"/>
          <ac:spMkLst>
            <pc:docMk/>
            <pc:sldMk cId="0" sldId="261"/>
            <ac:spMk id="8195" creationId="{64185F5A-7EF7-E73E-6931-2D98341B550E}"/>
          </ac:spMkLst>
        </pc:spChg>
      </pc:sldChg>
      <pc:sldChg chg="modSp del">
        <pc:chgData name="Stan Cox" userId="9376f276357bfffd" providerId="LiveId" clId="{14D06A52-C71E-4095-9B72-0ED316B1A36C}" dt="2025-08-16T23:23:09.527" v="139" actId="47"/>
        <pc:sldMkLst>
          <pc:docMk/>
          <pc:sldMk cId="0" sldId="263"/>
        </pc:sldMkLst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3"/>
            <ac:spMk id="12290" creationId="{B9B2718E-B7F1-F2EC-34B3-648FD642D9D4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3"/>
            <ac:spMk id="12291" creationId="{82607F67-C9EB-9A5E-9F08-8E063DFD5397}"/>
          </ac:spMkLst>
        </pc:spChg>
      </pc:sldChg>
      <pc:sldChg chg="modSp del">
        <pc:chgData name="Stan Cox" userId="9376f276357bfffd" providerId="LiveId" clId="{14D06A52-C71E-4095-9B72-0ED316B1A36C}" dt="2025-08-16T23:23:09.527" v="139" actId="47"/>
        <pc:sldMkLst>
          <pc:docMk/>
          <pc:sldMk cId="0" sldId="264"/>
        </pc:sldMkLst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4"/>
            <ac:spMk id="13314" creationId="{E62CD161-6AB8-9748-0CA6-5F88E045145A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4"/>
            <ac:spMk id="13315" creationId="{CFD5CE00-2258-2B18-67B0-CC201CE6C4AF}"/>
          </ac:spMkLst>
        </pc:spChg>
      </pc:sldChg>
      <pc:sldChg chg="modSp del">
        <pc:chgData name="Stan Cox" userId="9376f276357bfffd" providerId="LiveId" clId="{14D06A52-C71E-4095-9B72-0ED316B1A36C}" dt="2025-08-16T23:23:09.527" v="139" actId="47"/>
        <pc:sldMkLst>
          <pc:docMk/>
          <pc:sldMk cId="0" sldId="265"/>
        </pc:sldMkLst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5"/>
            <ac:spMk id="14338" creationId="{77436116-37DC-DFC6-4374-CD42F0BD3D64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5"/>
            <ac:spMk id="14339" creationId="{F227150A-50D1-4BCD-C7CB-B0ED89D86725}"/>
          </ac:spMkLst>
        </pc:spChg>
      </pc:sldChg>
      <pc:sldChg chg="modSp del">
        <pc:chgData name="Stan Cox" userId="9376f276357bfffd" providerId="LiveId" clId="{14D06A52-C71E-4095-9B72-0ED316B1A36C}" dt="2025-08-16T23:23:09.527" v="139" actId="47"/>
        <pc:sldMkLst>
          <pc:docMk/>
          <pc:sldMk cId="0" sldId="266"/>
        </pc:sldMkLst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6"/>
            <ac:spMk id="15362" creationId="{BCD1CB39-F923-4BD8-D38B-A1C9D344B0D1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6"/>
            <ac:spMk id="15363" creationId="{80EF91B9-6215-C777-F0AB-71F9EDE76B71}"/>
          </ac:spMkLst>
        </pc:spChg>
      </pc:sldChg>
      <pc:sldChg chg="modSp del">
        <pc:chgData name="Stan Cox" userId="9376f276357bfffd" providerId="LiveId" clId="{14D06A52-C71E-4095-9B72-0ED316B1A36C}" dt="2025-08-16T23:23:14.290" v="140" actId="47"/>
        <pc:sldMkLst>
          <pc:docMk/>
          <pc:sldMk cId="0" sldId="267"/>
        </pc:sldMkLst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7"/>
            <ac:spMk id="16386" creationId="{960F1D04-A700-4AFA-1E45-076B6F1CEC19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k cId="0" sldId="267"/>
            <ac:spMk id="16387" creationId="{BBB52CB1-DB8C-C681-8EE1-BEC2ACFE6062}"/>
          </ac:spMkLst>
        </pc:spChg>
      </pc:sldChg>
      <pc:sldMasterChg chg="modSp modSldLayout">
        <pc:chgData name="Stan Cox" userId="9376f276357bfffd" providerId="LiveId" clId="{14D06A52-C71E-4095-9B72-0ED316B1A36C}" dt="2025-08-16T22:58:57.080" v="0"/>
        <pc:sldMasterMkLst>
          <pc:docMk/>
          <pc:sldMasterMk cId="0" sldId="2147483648"/>
        </pc:sldMasterMkLst>
        <pc:spChg chg="mod">
          <ac:chgData name="Stan Cox" userId="9376f276357bfffd" providerId="LiveId" clId="{14D06A52-C71E-4095-9B72-0ED316B1A36C}" dt="2025-08-16T22:58:57.080" v="0"/>
          <ac:spMkLst>
            <pc:docMk/>
            <pc:sldMasterMk cId="0" sldId="2147483648"/>
            <ac:spMk id="1026" creationId="{A83C6F7C-3C5A-6B14-C29A-920BAA7580DD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asterMk cId="0" sldId="2147483648"/>
            <ac:spMk id="1027" creationId="{5194E012-E758-5044-4DF2-869441FA2518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asterMk cId="0" sldId="2147483648"/>
            <ac:spMk id="1028" creationId="{3DA363C1-856F-B8F2-AF09-F768BEE79123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asterMk cId="0" sldId="2147483648"/>
            <ac:spMk id="1029" creationId="{63AAD88A-6C2A-0B3E-DAAA-4A7753961556}"/>
          </ac:spMkLst>
        </pc:spChg>
        <pc:spChg chg="mod">
          <ac:chgData name="Stan Cox" userId="9376f276357bfffd" providerId="LiveId" clId="{14D06A52-C71E-4095-9B72-0ED316B1A36C}" dt="2025-08-16T22:58:57.080" v="0"/>
          <ac:spMkLst>
            <pc:docMk/>
            <pc:sldMasterMk cId="0" sldId="2147483648"/>
            <ac:spMk id="1030" creationId="{ABFA2253-8D9C-B72F-728A-4FE58FEB40B6}"/>
          </ac:spMkLst>
        </pc:spChg>
        <pc:sldLayoutChg chg="modSp">
          <pc:chgData name="Stan Cox" userId="9376f276357bfffd" providerId="LiveId" clId="{14D06A52-C71E-4095-9B72-0ED316B1A36C}" dt="2025-08-16T22:58:57.080" v="0"/>
          <pc:sldLayoutMkLst>
            <pc:docMk/>
            <pc:sldMasterMk cId="0" sldId="2147483648"/>
            <pc:sldLayoutMk cId="2226697075" sldId="2147483649"/>
          </pc:sldLayoutMkLst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2226697075" sldId="2147483649"/>
              <ac:spMk id="2" creationId="{40EBD73F-7B3D-E06B-C516-D0C6554ECED4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2226697075" sldId="2147483649"/>
              <ac:spMk id="3" creationId="{D671B939-31A0-8A00-D021-8B650482F70D}"/>
            </ac:spMkLst>
          </pc:spChg>
        </pc:sldLayoutChg>
        <pc:sldLayoutChg chg="modSp">
          <pc:chgData name="Stan Cox" userId="9376f276357bfffd" providerId="LiveId" clId="{14D06A52-C71E-4095-9B72-0ED316B1A36C}" dt="2025-08-16T22:58:57.080" v="0"/>
          <pc:sldLayoutMkLst>
            <pc:docMk/>
            <pc:sldMasterMk cId="0" sldId="2147483648"/>
            <pc:sldLayoutMk cId="3989921270" sldId="2147483651"/>
          </pc:sldLayoutMkLst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989921270" sldId="2147483651"/>
              <ac:spMk id="2" creationId="{CE0F218A-27F9-03F6-7CB1-5C0E8811F346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989921270" sldId="2147483651"/>
              <ac:spMk id="3" creationId="{B5007544-A936-DED7-9D8B-977265AF0484}"/>
            </ac:spMkLst>
          </pc:spChg>
        </pc:sldLayoutChg>
        <pc:sldLayoutChg chg="modSp">
          <pc:chgData name="Stan Cox" userId="9376f276357bfffd" providerId="LiveId" clId="{14D06A52-C71E-4095-9B72-0ED316B1A36C}" dt="2025-08-16T22:58:57.080" v="0"/>
          <pc:sldLayoutMkLst>
            <pc:docMk/>
            <pc:sldMasterMk cId="0" sldId="2147483648"/>
            <pc:sldLayoutMk cId="3491291509" sldId="2147483652"/>
          </pc:sldLayoutMkLst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491291509" sldId="2147483652"/>
              <ac:spMk id="3" creationId="{8F5AA0F3-5180-3ADD-91C4-940AF5B25E60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491291509" sldId="2147483652"/>
              <ac:spMk id="4" creationId="{AB260DE5-F96E-726F-03E1-729B417B4CC9}"/>
            </ac:spMkLst>
          </pc:spChg>
        </pc:sldLayoutChg>
        <pc:sldLayoutChg chg="modSp">
          <pc:chgData name="Stan Cox" userId="9376f276357bfffd" providerId="LiveId" clId="{14D06A52-C71E-4095-9B72-0ED316B1A36C}" dt="2025-08-16T22:58:57.080" v="0"/>
          <pc:sldLayoutMkLst>
            <pc:docMk/>
            <pc:sldMasterMk cId="0" sldId="2147483648"/>
            <pc:sldLayoutMk cId="2621169304" sldId="2147483653"/>
          </pc:sldLayoutMkLst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2621169304" sldId="2147483653"/>
              <ac:spMk id="2" creationId="{28913795-F9B1-AB47-04DB-ABF65715B040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2621169304" sldId="2147483653"/>
              <ac:spMk id="3" creationId="{B64D2045-B8F6-C61C-2216-7C61515EF4F2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2621169304" sldId="2147483653"/>
              <ac:spMk id="4" creationId="{B26AA004-E400-5C5A-DFFB-91433504AA08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2621169304" sldId="2147483653"/>
              <ac:spMk id="5" creationId="{B14B4704-55CE-E32F-5C15-576E229C4CF1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2621169304" sldId="2147483653"/>
              <ac:spMk id="6" creationId="{AE7FCB8B-7910-0FB8-A2FA-AA71467F1D0B}"/>
            </ac:spMkLst>
          </pc:spChg>
        </pc:sldLayoutChg>
        <pc:sldLayoutChg chg="modSp">
          <pc:chgData name="Stan Cox" userId="9376f276357bfffd" providerId="LiveId" clId="{14D06A52-C71E-4095-9B72-0ED316B1A36C}" dt="2025-08-16T22:58:57.080" v="0"/>
          <pc:sldLayoutMkLst>
            <pc:docMk/>
            <pc:sldMasterMk cId="0" sldId="2147483648"/>
            <pc:sldLayoutMk cId="3933015123" sldId="2147483656"/>
          </pc:sldLayoutMkLst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933015123" sldId="2147483656"/>
              <ac:spMk id="2" creationId="{368130BD-D21D-2604-51EA-37C4DD8614A5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933015123" sldId="2147483656"/>
              <ac:spMk id="3" creationId="{FF00A169-8A39-44F3-3563-C0F4B04CA7EE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933015123" sldId="2147483656"/>
              <ac:spMk id="4" creationId="{BA1B924B-5452-7D71-8AFD-064A4293436A}"/>
            </ac:spMkLst>
          </pc:spChg>
        </pc:sldLayoutChg>
        <pc:sldLayoutChg chg="modSp">
          <pc:chgData name="Stan Cox" userId="9376f276357bfffd" providerId="LiveId" clId="{14D06A52-C71E-4095-9B72-0ED316B1A36C}" dt="2025-08-16T22:58:57.080" v="0"/>
          <pc:sldLayoutMkLst>
            <pc:docMk/>
            <pc:sldMasterMk cId="0" sldId="2147483648"/>
            <pc:sldLayoutMk cId="3427878898" sldId="2147483657"/>
          </pc:sldLayoutMkLst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427878898" sldId="2147483657"/>
              <ac:spMk id="2" creationId="{5D782DAA-2121-0EB9-C79A-D58A67CABA63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427878898" sldId="2147483657"/>
              <ac:spMk id="3" creationId="{8A1185FA-8A56-8E16-3F2E-064CCD8C276C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427878898" sldId="2147483657"/>
              <ac:spMk id="4" creationId="{3DC3CD80-4159-710A-A885-905A342ADB51}"/>
            </ac:spMkLst>
          </pc:spChg>
        </pc:sldLayoutChg>
        <pc:sldLayoutChg chg="modSp">
          <pc:chgData name="Stan Cox" userId="9376f276357bfffd" providerId="LiveId" clId="{14D06A52-C71E-4095-9B72-0ED316B1A36C}" dt="2025-08-16T22:58:57.080" v="0"/>
          <pc:sldLayoutMkLst>
            <pc:docMk/>
            <pc:sldMasterMk cId="0" sldId="2147483648"/>
            <pc:sldLayoutMk cId="3362360661" sldId="2147483659"/>
          </pc:sldLayoutMkLst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362360661" sldId="2147483659"/>
              <ac:spMk id="2" creationId="{CFD440CF-75FD-362E-5898-7A5A5D217172}"/>
            </ac:spMkLst>
          </pc:spChg>
          <pc:spChg chg="mod">
            <ac:chgData name="Stan Cox" userId="9376f276357bfffd" providerId="LiveId" clId="{14D06A52-C71E-4095-9B72-0ED316B1A36C}" dt="2025-08-16T22:58:57.080" v="0"/>
            <ac:spMkLst>
              <pc:docMk/>
              <pc:sldMasterMk cId="0" sldId="2147483648"/>
              <pc:sldLayoutMk cId="3362360661" sldId="2147483659"/>
              <ac:spMk id="3" creationId="{2B85695E-0D59-2F1A-09EC-4B29B4BC6BE8}"/>
            </ac:spMkLst>
          </pc:spChg>
        </pc:sldLayoutChg>
      </pc:sldMasterChg>
      <pc:sldMasterChg chg="setBg modSldLayout">
        <pc:chgData name="Stan Cox" userId="9376f276357bfffd" providerId="LiveId" clId="{14D06A52-C71E-4095-9B72-0ED316B1A36C}" dt="2025-08-16T23:12:19.526" v="68"/>
        <pc:sldMasterMkLst>
          <pc:docMk/>
          <pc:sldMasterMk cId="397475792" sldId="2147483660"/>
        </pc:sldMasterMkLst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1237610076" sldId="2147483661"/>
          </pc:sldLayoutMkLst>
        </pc:sldLayoutChg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3768006903" sldId="2147483662"/>
          </pc:sldLayoutMkLst>
        </pc:sldLayoutChg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3804617247" sldId="2147483663"/>
          </pc:sldLayoutMkLst>
        </pc:sldLayoutChg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304166953" sldId="2147483664"/>
          </pc:sldLayoutMkLst>
        </pc:sldLayoutChg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233797949" sldId="2147483665"/>
          </pc:sldLayoutMkLst>
        </pc:sldLayoutChg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1251761387" sldId="2147483666"/>
          </pc:sldLayoutMkLst>
        </pc:sldLayoutChg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3880781878" sldId="2147483667"/>
          </pc:sldLayoutMkLst>
        </pc:sldLayoutChg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2975127299" sldId="2147483668"/>
          </pc:sldLayoutMkLst>
        </pc:sldLayoutChg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1705712907" sldId="2147483669"/>
          </pc:sldLayoutMkLst>
        </pc:sldLayoutChg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363908130" sldId="2147483670"/>
          </pc:sldLayoutMkLst>
        </pc:sldLayoutChg>
        <pc:sldLayoutChg chg="setBg">
          <pc:chgData name="Stan Cox" userId="9376f276357bfffd" providerId="LiveId" clId="{14D06A52-C71E-4095-9B72-0ED316B1A36C}" dt="2025-08-16T23:12:19.526" v="68"/>
          <pc:sldLayoutMkLst>
            <pc:docMk/>
            <pc:sldMasterMk cId="397475792" sldId="2147483660"/>
            <pc:sldLayoutMk cId="805488502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91450F4-E47C-03D7-6E37-9C8A5F8292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Eraser" pitchFamily="2" charset="0"/>
              </a:defRPr>
            </a:lvl1pPr>
          </a:lstStyle>
          <a:p>
            <a:r>
              <a:rPr lang="en-US" altLang="en-US" sz="2400" dirty="0">
                <a:latin typeface="Impact" panose="020B0806030902050204" pitchFamily="34" charset="0"/>
              </a:rPr>
              <a:t>A Metaphor - Doors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0E4C4E2-992C-5763-F748-DB0177BB3B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77470"/>
            <a:ext cx="303784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August 17, 2025 @ 9am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B4E81077-E39A-F9FC-95BE-22BD24796F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West Side church of Christ, Stan Cox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5951891A-BD2B-96CE-C595-C302009A29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  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6CF091E-B52F-51C5-3A25-9C4C470AD0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06B451E-B945-032F-8E18-59AD39338A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1A67548-A572-E63F-9851-A9083F41D3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D4C18D6-EF83-F1B0-6DFC-7B247D8F0B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5752C6B-E031-540D-1790-3473B29299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F58B72E-48D3-4285-A2B5-874A59C31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120814-DB40-426C-8BB3-886D16C1D2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576EF3-C575-9809-F578-26B0C2DE7D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8F5C8-691F-4884-9A6F-EBCA5E7315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3105938-2005-C6FB-005D-B13924C02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008B302-73BF-5803-2B37-624490E86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2133-7859-4E1E-940E-5C8DA92A15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61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035-B359-45AE-A4ED-82DE6022BF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0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8A5F-352F-4251-AD65-C1A90DE2D2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92EC-B867-4D48-91D6-414D3AB0FF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00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9F58-FACC-4274-B56A-901494A15A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61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A965-571C-4E1A-A05C-F9D0962B2B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6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340-1793-4679-8A92-80FB037298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8B91-4F22-4938-8C45-FE96A85FCF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76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58C6-2487-4BED-B261-840D9B298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78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6B68-0E2F-43DF-A7E4-2481E9AB54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12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70D8-C601-4F04-BE8F-82F510E90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1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D69EEC-AD7C-46D9-8EF4-1A710EA584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003987B-7A25-C47A-6340-F407A0C7CF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6858000" cy="1524000"/>
          </a:xfrm>
        </p:spPr>
        <p:txBody>
          <a:bodyPr anchor="ctr">
            <a:normAutofit/>
          </a:bodyPr>
          <a:lstStyle/>
          <a:p>
            <a:r>
              <a:rPr lang="en-US" altLang="en-US" sz="6600" dirty="0">
                <a:solidFill>
                  <a:schemeClr val="bg1"/>
                </a:solidFill>
                <a:latin typeface="Impact" panose="020B0806030902050204" pitchFamily="34" charset="0"/>
              </a:rPr>
              <a:t>A Metaphor - Doors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E2B72E9-3E5C-01FE-7962-44F864BDC9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6400800" cy="44958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dirty="0"/>
              <a:t>     </a:t>
            </a:r>
            <a:r>
              <a:rPr lang="en-US" altLang="en-US" sz="4000" dirty="0">
                <a:solidFill>
                  <a:schemeClr val="bg1"/>
                </a:solidFill>
              </a:rPr>
              <a:t>"Behold, I stand at the door and knock. If anyone hears My voice and opens the door, I will come in to him and dine with him, and he with Me.</a:t>
            </a:r>
          </a:p>
          <a:p>
            <a:pPr algn="l">
              <a:lnSpc>
                <a:spcPct val="90000"/>
              </a:lnSpc>
            </a:pPr>
            <a:endParaRPr lang="en-US" altLang="en-US" sz="500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altLang="en-US" sz="3600" dirty="0">
                <a:solidFill>
                  <a:schemeClr val="bg1"/>
                </a:solidFill>
              </a:rPr>
              <a:t>Revelation 3:20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56233DF-8C19-97B2-7D60-C474BADBE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Kinds of Doors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4185F5A-7EF7-E73E-6931-2D98341B5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6781800" cy="53340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95288" indent="-395288">
              <a:lnSpc>
                <a:spcPct val="80000"/>
              </a:lnSpc>
            </a:pPr>
            <a:r>
              <a:rPr lang="en-US" altLang="en-US" sz="4200" b="1" dirty="0">
                <a:solidFill>
                  <a:schemeClr val="bg1"/>
                </a:solidFill>
              </a:rPr>
              <a:t>Of Opportunity</a:t>
            </a:r>
          </a:p>
          <a:p>
            <a:pPr marL="573088" lvl="1" indent="0">
              <a:lnSpc>
                <a:spcPct val="80000"/>
              </a:lnSpc>
              <a:buNone/>
            </a:pPr>
            <a:r>
              <a:rPr lang="en-US" altLang="en-US" sz="3800" dirty="0">
                <a:solidFill>
                  <a:srgbClr val="FFFF00"/>
                </a:solidFill>
              </a:rPr>
              <a:t>1 Corinthians 16:8-9</a:t>
            </a:r>
          </a:p>
          <a:p>
            <a:pPr marL="395288" indent="-395288">
              <a:lnSpc>
                <a:spcPct val="80000"/>
              </a:lnSpc>
            </a:pPr>
            <a:r>
              <a:rPr lang="en-US" altLang="en-US" sz="4200" b="1" dirty="0">
                <a:solidFill>
                  <a:schemeClr val="bg1"/>
                </a:solidFill>
              </a:rPr>
              <a:t>On Which to Knock</a:t>
            </a:r>
          </a:p>
          <a:p>
            <a:pPr marL="627063" lvl="1" indent="0">
              <a:lnSpc>
                <a:spcPct val="80000"/>
              </a:lnSpc>
              <a:buNone/>
            </a:pPr>
            <a:r>
              <a:rPr lang="en-US" altLang="en-US" sz="3800" dirty="0">
                <a:solidFill>
                  <a:srgbClr val="FFFF00"/>
                </a:solidFill>
              </a:rPr>
              <a:t>Matthew 7:7-8   </a:t>
            </a:r>
            <a:br>
              <a:rPr lang="en-US" altLang="en-US" sz="3800" dirty="0">
                <a:solidFill>
                  <a:srgbClr val="FFFF00"/>
                </a:solidFill>
              </a:rPr>
            </a:br>
            <a:r>
              <a:rPr lang="en-US" altLang="en-US" sz="3800" dirty="0">
                <a:solidFill>
                  <a:srgbClr val="FFFF00"/>
                </a:solidFill>
              </a:rPr>
              <a:t>Revelation 22:17</a:t>
            </a:r>
          </a:p>
          <a:p>
            <a:pPr marL="395288" indent="-395288">
              <a:lnSpc>
                <a:spcPct val="80000"/>
              </a:lnSpc>
            </a:pPr>
            <a:r>
              <a:rPr lang="en-US" altLang="en-US" sz="4200" b="1" dirty="0">
                <a:solidFill>
                  <a:schemeClr val="bg1"/>
                </a:solidFill>
              </a:rPr>
              <a:t>To Open</a:t>
            </a:r>
          </a:p>
          <a:p>
            <a:pPr marL="395288" lvl="1" indent="0">
              <a:lnSpc>
                <a:spcPct val="80000"/>
              </a:lnSpc>
              <a:buNone/>
            </a:pPr>
            <a:r>
              <a:rPr lang="en-US" altLang="en-US" sz="3800" dirty="0">
                <a:solidFill>
                  <a:srgbClr val="FFFF00"/>
                </a:solidFill>
              </a:rPr>
              <a:t>Revelation 3:20</a:t>
            </a:r>
          </a:p>
          <a:p>
            <a:pPr marL="395288" indent="-395288">
              <a:lnSpc>
                <a:spcPct val="80000"/>
              </a:lnSpc>
            </a:pPr>
            <a:r>
              <a:rPr lang="en-US" altLang="en-US" sz="4200" b="1" dirty="0">
                <a:solidFill>
                  <a:schemeClr val="bg1"/>
                </a:solidFill>
              </a:rPr>
              <a:t>To Enter</a:t>
            </a:r>
          </a:p>
          <a:p>
            <a:pPr marL="395288" lvl="1" indent="0">
              <a:lnSpc>
                <a:spcPct val="80000"/>
              </a:lnSpc>
              <a:buNone/>
            </a:pPr>
            <a:r>
              <a:rPr lang="en-US" altLang="en-US" sz="3800" dirty="0">
                <a:solidFill>
                  <a:srgbClr val="FFFF00"/>
                </a:solidFill>
              </a:rPr>
              <a:t>John 10:7-9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99FD84-70DE-642B-741B-D6D2FD7D04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381000"/>
            <a:ext cx="4953000" cy="1752600"/>
          </a:xfrm>
        </p:spPr>
        <p:txBody>
          <a:bodyPr anchor="ctr"/>
          <a:lstStyle/>
          <a:p>
            <a:r>
              <a:rPr lang="en-US" altLang="en-US" sz="7200" dirty="0">
                <a:solidFill>
                  <a:schemeClr val="bg1"/>
                </a:solidFill>
                <a:latin typeface="Impact" panose="020B0806030902050204" pitchFamily="34" charset="0"/>
              </a:rPr>
              <a:t>Conclusion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500FD0D-013D-3077-F911-4D8FCA4F5E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29519" y="2362200"/>
            <a:ext cx="5105400" cy="31242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400" dirty="0">
                <a:solidFill>
                  <a:schemeClr val="bg1"/>
                </a:solidFill>
              </a:rPr>
              <a:t>Today you</a:t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4400" dirty="0">
                <a:solidFill>
                  <a:schemeClr val="bg1"/>
                </a:solidFill>
              </a:rPr>
              <a:t>have a door of opportunity.  Will you knock, open and enter?</a:t>
            </a: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88</Words>
  <Application>Microsoft Office PowerPoint</Application>
  <PresentationFormat>Widescreen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Impact</vt:lpstr>
      <vt:lpstr>Default Design</vt:lpstr>
      <vt:lpstr>A Metaphor - Doors</vt:lpstr>
      <vt:lpstr>Kinds of Doors</vt:lpstr>
      <vt:lpstr>Conclusion</vt:lpstr>
    </vt:vector>
  </TitlesOfParts>
  <Company>West Side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DoorS</dc:title>
  <dc:creator>Stan Cox</dc:creator>
  <cp:lastModifiedBy>Stan Cox</cp:lastModifiedBy>
  <cp:revision>4</cp:revision>
  <cp:lastPrinted>2025-08-17T00:08:53Z</cp:lastPrinted>
  <dcterms:created xsi:type="dcterms:W3CDTF">2011-10-09T20:25:06Z</dcterms:created>
  <dcterms:modified xsi:type="dcterms:W3CDTF">2025-08-17T00:30:08Z</dcterms:modified>
</cp:coreProperties>
</file>